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ley Anne Pyne" initials="" lastIdx="0" clrIdx="0"/>
  <p:cmAuthor id="2" name="shelley.pyne@investinginchildren.ne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FFFF00"/>
    <a:srgbClr val="000000"/>
    <a:srgbClr val="FF9900"/>
    <a:srgbClr val="B31109"/>
    <a:srgbClr val="EDEDD3"/>
    <a:srgbClr val="FFCC00"/>
    <a:srgbClr val="9C0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6" autoAdjust="0"/>
  </p:normalViewPr>
  <p:slideViewPr>
    <p:cSldViewPr>
      <p:cViewPr varScale="1">
        <p:scale>
          <a:sx n="71" d="100"/>
          <a:sy n="71" d="100"/>
        </p:scale>
        <p:origin x="3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75" d="100"/>
          <a:sy n="75" d="100"/>
        </p:scale>
        <p:origin x="219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0D27EEF1-62CB-4025-AF9E-F3175181E5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B2FF1158-723B-453C-A613-77319840C0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51FF3B58-39B1-43F1-A95A-F593B5248B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A2479E59-C7BE-458A-A130-50AE623EF6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4FCA24-96C9-401D-9315-BC679DCA31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24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08A971F-E440-4BF9-BCCD-ACB58BF2FD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B119C3-DA2B-4FE9-92F4-7403CC7E9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7748401-3747-4A92-BCD2-9103BA152E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9CF4835-0C27-4258-91C1-431FF33CD6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ACD7F9BB-7440-4BA6-863E-C30D915636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84639EC8-3CE1-4DA7-B733-28BF016EF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324C85-654B-4B19-83B6-B66CA68692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78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E684-3500-49EA-AE3D-77B5C8B35DD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22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E684-3500-49EA-AE3D-77B5C8B35DD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46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hangingPunc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E684-3500-49EA-AE3D-77B5C8B35DD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84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hangingPunc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E684-3500-49EA-AE3D-77B5C8B35DD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77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42753-6F42-4C1C-8D01-13BF43F29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D237E-D9DF-4A5C-8319-A48D7B99E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65852-7D68-4FD9-AEA7-86EC278C6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421D-4B49-4F7C-A4A8-4EE9DEED12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3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4F574-C638-49F5-B0AC-D9129E5E6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FE1994-76C4-4387-B7A8-773F4263F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A0A5B4-D6EF-4D2C-A251-9FC4BE262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0E91-B778-496E-98A6-D1C2262DFE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88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59822-A793-4D2D-B2A2-1C70010EF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D6D0D-51CB-4C5F-A14A-08A4B8056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A1A0F-3A35-4FED-ACC0-98CF06365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61B1-A695-48A9-8F44-058573BC6F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2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02245D-BACE-4E26-9124-313A5D348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ADAD-7E7F-4923-AE37-E7F34F9A9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BBFF8-98E1-4FA6-80B0-BBE4D89CA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0DF6-1E5C-4E64-A298-2ABE7AB4E5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73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EAC4E7-6F1C-4250-B51E-E95DA7CD4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463A6C-4880-4AF7-ADDE-5658EADE6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5E99F-65C5-4380-891E-E5E81BD73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478B-7793-462E-BC24-214181F6AE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4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020A4-ED72-48DB-A82D-BD4D1472D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1AEE1-3C7E-45A4-8B05-C8EC2704B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57D60-C2F9-4D70-9695-DB87CA5EA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3F1D-6B39-441E-BF2B-F931FFA128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70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E29D85-76BB-48A0-92FF-96A43EB12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B8783-2440-4A32-BD16-92AD00037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930534-9BE5-4002-8A25-4BC2B9575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E030-1E52-4CCE-BAF1-D21BF4CEC2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0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A475FF-2419-4E89-B31D-085DED8EE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72CFD5-94D1-4697-B666-CCFBCF6D6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264F9A-C109-4AAA-9D5E-EFBFE82D0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5724-3A6E-4F2B-9C35-4B999ECBE2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45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3C2784-7BED-467E-B867-C31F970C3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FE738C-BBF6-4FC9-B43D-B2BD9A87B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6506C0-2203-4B6D-B0BA-50EDCEC77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DDF0-72E6-4D8B-8B20-1E26E5A2A1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1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237A8-661A-434B-8023-AE04D105C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7D532-FB96-43CD-BFBE-D9B33FF99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8994B-FCE6-4793-883D-9EFE0111A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6895-9CAD-4E6A-86B5-3111CC0DB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80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F6133-D3B5-4FFE-88C7-9F4F7F70B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D912C-66EB-48FC-94B4-B86311B8C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05745-9C65-43A6-9517-80D0CCDD9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0F9D-D4EE-416D-B301-59BB4CA7A6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24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F2061B-9AE4-4733-B04C-60381477C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B937D3-C9E1-41E4-885A-0194B43C0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4A21FE-B0F1-4C4D-A22E-5ADD829DA7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D62087-21D9-4BDD-A0BC-46820D55DD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6464E0-3A08-4818-B49F-D242005B73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B0545D-453E-4B98-B373-49B2390CB3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cid:5A90C92B-9B13-4B55-851E-70057E0E8B8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277599" y="260648"/>
            <a:ext cx="7610424" cy="1038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rgbClr val="3399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3399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Presentation by Mitchell and Lesley  CICC/ CPP representatives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and Robert From Investing in Children. CICC Update. 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Funding from #Iwill has been secured to support older members of CICC/Care Leavers to lead on a Positive Relationship Project. </a:t>
            </a:r>
          </a:p>
          <a:p>
            <a:pPr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The purpose is to impact on domestic abuse and other forms of abuse, educating people at an early age through peer lead awareness workshop sessions in schools. </a:t>
            </a:r>
          </a:p>
          <a:p>
            <a:pPr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CICC members and the Virtual Heads Team.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Care experienced young people will be applying for funding to undertake educational activities via a CICC working group, who will oversee the project development. This is an exciting project as it increases the participation of young people to decide how the pupil premium is spent.     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         </a:t>
            </a:r>
          </a:p>
          <a:p>
            <a:pPr algn="just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‘</a:t>
            </a:r>
            <a:endParaRPr lang="en-GB" altLang="en-US" sz="1500" b="1" dirty="0">
              <a:solidFill>
                <a:srgbClr val="000000"/>
              </a:solidFill>
            </a:endParaRPr>
          </a:p>
          <a:p>
            <a:endParaRPr lang="en-GB" sz="1400" dirty="0"/>
          </a:p>
          <a:p>
            <a:endParaRPr lang="en-GB" sz="14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5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09D47-1ED3-1C49-8105-66BBDD060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" y="506197"/>
            <a:ext cx="1227524" cy="5516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FBC2D-146B-4222-976D-A71B78254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2" y="3415038"/>
            <a:ext cx="766239" cy="1080120"/>
          </a:xfrm>
          <a:prstGeom prst="rect">
            <a:avLst/>
          </a:prstGeom>
        </p:spPr>
      </p:pic>
      <p:pic>
        <p:nvPicPr>
          <p:cNvPr id="5" name="Picture 4" descr="C:\Users\Kyle\AppData\Local\Microsoft\Windows\INetCache\Content.MSO\803C17BF.tmp">
            <a:extLst>
              <a:ext uri="{FF2B5EF4-FFF2-40B4-BE49-F238E27FC236}">
                <a16:creationId xmlns:a16="http://schemas.microsoft.com/office/drawing/2014/main" id="{6021373C-FA92-47BA-BDC7-B4988F1538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" y="6196431"/>
            <a:ext cx="1264207" cy="511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7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227523" y="289457"/>
            <a:ext cx="7610424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dirty="0">
              <a:solidFill>
                <a:srgbClr val="339933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339933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 	</a:t>
            </a:r>
            <a:endParaRPr lang="en-GB" altLang="en-US" sz="2000" b="1" dirty="0">
              <a:solidFill>
                <a:srgbClr val="000000"/>
              </a:solidFill>
            </a:endParaRPr>
          </a:p>
          <a:p>
            <a:pPr algn="just"/>
            <a:r>
              <a:rPr lang="en-US" altLang="en-US" sz="1600" dirty="0">
                <a:solidFill>
                  <a:srgbClr val="000000"/>
                </a:solidFill>
              </a:rPr>
              <a:t>The first CICC face to face meeting since Covid-19 has taken place among the younger CICC group, developing art for the Full Circle service and planning additional meetings. 8 y/p attended and some of their work  can be viewed below. </a:t>
            </a:r>
          </a:p>
          <a:p>
            <a:pPr algn="just"/>
            <a:endParaRPr lang="en-GB" altLang="en-US" sz="20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GB" altLang="en-US" sz="2000" b="1" dirty="0">
                <a:solidFill>
                  <a:srgbClr val="000000"/>
                </a:solidFill>
              </a:rPr>
              <a:t>‘</a:t>
            </a:r>
            <a:endParaRPr lang="en-GB" altLang="en-US" sz="1500" b="1" dirty="0">
              <a:solidFill>
                <a:srgbClr val="000000"/>
              </a:solidFill>
            </a:endParaRPr>
          </a:p>
          <a:p>
            <a:endParaRPr lang="en-GB" sz="1400" dirty="0"/>
          </a:p>
          <a:p>
            <a:pPr marL="285750" indent="-285750"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</a:rPr>
              <a:t>CICC members have supported the launch of the Mind of Mine Own App.</a:t>
            </a:r>
          </a:p>
          <a:p>
            <a:pPr marL="285750" indent="-285750">
              <a:spcBef>
                <a:spcPct val="0"/>
              </a:spcBef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</a:rPr>
              <a:t>CICC members have undertook interviews for new social workers.</a:t>
            </a:r>
          </a:p>
          <a:p>
            <a:pPr marL="285750" indent="-285750">
              <a:spcBef>
                <a:spcPct val="0"/>
              </a:spcBef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</a:rPr>
              <a:t>The first in a series of podcasts has been launched called ‘ </a:t>
            </a:r>
            <a:r>
              <a:rPr lang="en-US" altLang="en-US" sz="1600" b="1" i="1" dirty="0">
                <a:solidFill>
                  <a:srgbClr val="000000"/>
                </a:solidFill>
              </a:rPr>
              <a:t>We are no different”, </a:t>
            </a:r>
            <a:r>
              <a:rPr lang="en-US" altLang="en-US" sz="1600" dirty="0">
                <a:solidFill>
                  <a:srgbClr val="000000"/>
                </a:solidFill>
              </a:rPr>
              <a:t>focusing on the experiences of the care system by two young people.  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09D47-1ED3-1C49-8105-66BBDD060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" y="506197"/>
            <a:ext cx="1227524" cy="5516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FBC2D-146B-4222-976D-A71B78254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2" y="3415038"/>
            <a:ext cx="766239" cy="1080120"/>
          </a:xfrm>
          <a:prstGeom prst="rect">
            <a:avLst/>
          </a:prstGeom>
        </p:spPr>
      </p:pic>
      <p:pic>
        <p:nvPicPr>
          <p:cNvPr id="5" name="Picture 4" descr="C:\Users\Kyle\AppData\Local\Microsoft\Windows\INetCache\Content.MSO\803C17BF.tmp">
            <a:extLst>
              <a:ext uri="{FF2B5EF4-FFF2-40B4-BE49-F238E27FC236}">
                <a16:creationId xmlns:a16="http://schemas.microsoft.com/office/drawing/2014/main" id="{6021373C-FA92-47BA-BDC7-B4988F15384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" y="6196431"/>
            <a:ext cx="1264207" cy="51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A1CA8-D9FE-4496-B175-BFC3CE3A9A7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39" y="1866866"/>
            <a:ext cx="3650391" cy="27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60000" y="548680"/>
            <a:ext cx="5940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D38DE-11B7-DE46-9EDB-AF3AAA9BA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53F32CB-C53F-4D0F-9651-1D615237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9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E0D96-9647-4F4F-9035-5CFFF33B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780928"/>
            <a:ext cx="766239" cy="1080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4492D-62D6-4F75-AF48-192C1CB7F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" y="506197"/>
            <a:ext cx="1227524" cy="5516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96C3AE-BD6B-4BC1-A80C-CA54190A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2" y="3415038"/>
            <a:ext cx="766239" cy="1080120"/>
          </a:xfrm>
          <a:prstGeom prst="rect">
            <a:avLst/>
          </a:prstGeom>
        </p:spPr>
      </p:pic>
      <p:pic>
        <p:nvPicPr>
          <p:cNvPr id="12" name="Picture 11" descr="C:\Users\Kyle\AppData\Local\Microsoft\Windows\INetCache\Content.MSO\803C17BF.tmp">
            <a:extLst>
              <a:ext uri="{FF2B5EF4-FFF2-40B4-BE49-F238E27FC236}">
                <a16:creationId xmlns:a16="http://schemas.microsoft.com/office/drawing/2014/main" id="{183E7748-CAB8-4F28-AC4A-654D33B652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" y="6196431"/>
            <a:ext cx="1264207" cy="511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78DE0B-0DF7-4FBF-85C6-2171D89A3F0D}"/>
              </a:ext>
            </a:extLst>
          </p:cNvPr>
          <p:cNvSpPr/>
          <p:nvPr/>
        </p:nvSpPr>
        <p:spPr>
          <a:xfrm>
            <a:off x="1275977" y="973888"/>
            <a:ext cx="77397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altLang="en-US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CICC members are developing the first ever Police Training session,  which will be facilitated by young people and is being used as a pilot scheme to take place in May. Future training plans will be developed after the pilot session has been reviewed. </a:t>
            </a:r>
          </a:p>
          <a:p>
            <a:pPr algn="just"/>
            <a:endParaRPr lang="en-US" altLang="en-US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Peer mentoring training is be offered to some young people in children homes, along with continuous professional development training to staff via Investing in Children. A further 6 young people from CICC have also signed up to become peer mentors for the younger group. </a:t>
            </a:r>
          </a:p>
          <a:p>
            <a:pPr algn="just"/>
            <a:endParaRPr lang="en-US" altLang="en-US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Positive story-A young person has positively connected with the Children in Care Council, coming from </a:t>
            </a:r>
            <a:r>
              <a:rPr lang="en-US" altLang="en-US" dirty="0" err="1">
                <a:solidFill>
                  <a:srgbClr val="000000"/>
                </a:solidFill>
              </a:rPr>
              <a:t>Coxhoe</a:t>
            </a:r>
            <a:r>
              <a:rPr lang="en-US" altLang="en-US" dirty="0">
                <a:solidFill>
                  <a:srgbClr val="000000"/>
                </a:solidFill>
              </a:rPr>
              <a:t> children’s home, and has been developing information and undertaking the peer mentor program.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She has said   “ </a:t>
            </a:r>
            <a:r>
              <a:rPr lang="en-US" altLang="en-US" b="1" i="1" dirty="0">
                <a:solidFill>
                  <a:srgbClr val="000000"/>
                </a:solidFill>
              </a:rPr>
              <a:t>Every child is a different kind of flower and together make the world a beautiful garden”.        </a:t>
            </a:r>
            <a:endParaRPr lang="en-GB" alt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60000" y="548680"/>
            <a:ext cx="5940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D38DE-11B7-DE46-9EDB-AF3AAA9BA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1227524" cy="51435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53F32CB-C53F-4D0F-9651-1D615237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9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E0D96-9647-4F4F-9035-5CFFF33B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780928"/>
            <a:ext cx="766239" cy="1080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4492D-62D6-4F75-AF48-192C1CB7F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" y="506197"/>
            <a:ext cx="1227524" cy="5516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96C3AE-BD6B-4BC1-A80C-CA54190A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2" y="3415038"/>
            <a:ext cx="766239" cy="1080120"/>
          </a:xfrm>
          <a:prstGeom prst="rect">
            <a:avLst/>
          </a:prstGeom>
        </p:spPr>
      </p:pic>
      <p:pic>
        <p:nvPicPr>
          <p:cNvPr id="12" name="Picture 11" descr="C:\Users\Kyle\AppData\Local\Microsoft\Windows\INetCache\Content.MSO\803C17BF.tmp">
            <a:extLst>
              <a:ext uri="{FF2B5EF4-FFF2-40B4-BE49-F238E27FC236}">
                <a16:creationId xmlns:a16="http://schemas.microsoft.com/office/drawing/2014/main" id="{183E7748-CAB8-4F28-AC4A-654D33B652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" y="6196431"/>
            <a:ext cx="1264207" cy="51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nline image">
            <a:extLst>
              <a:ext uri="{FF2B5EF4-FFF2-40B4-BE49-F238E27FC236}">
                <a16:creationId xmlns:a16="http://schemas.microsoft.com/office/drawing/2014/main" id="{6E0780C0-00B7-4520-9951-8BF44A822A1C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5230" y="1750266"/>
            <a:ext cx="4464497" cy="35014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CC4AF5B1-2A27-4F02-A35A-B226B4EC9AE7}"/>
              </a:ext>
            </a:extLst>
          </p:cNvPr>
          <p:cNvSpPr/>
          <p:nvPr/>
        </p:nvSpPr>
        <p:spPr bwMode="auto">
          <a:xfrm>
            <a:off x="4024728" y="1772816"/>
            <a:ext cx="1105272" cy="1008112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209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12289</TotalTime>
  <Words>388</Words>
  <Application>Microsoft Office PowerPoint</Application>
  <PresentationFormat>On-screen Show (4:3)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Lato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DCC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Darren.Howell</dc:creator>
  <cp:lastModifiedBy>Louis Hurst</cp:lastModifiedBy>
  <cp:revision>449</cp:revision>
  <cp:lastPrinted>2013-04-16T10:01:38Z</cp:lastPrinted>
  <dcterms:created xsi:type="dcterms:W3CDTF">2011-08-24T15:18:14Z</dcterms:created>
  <dcterms:modified xsi:type="dcterms:W3CDTF">2021-09-03T15:43:58Z</dcterms:modified>
</cp:coreProperties>
</file>